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6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1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0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3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85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94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7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9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8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13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1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4404B-A334-1343-B68E-EDD8FB6F21C0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BFEC5-0C2A-784C-87C1-73BA9D71F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4" Type="http://schemas.openxmlformats.org/officeDocument/2006/relationships/image" Target="../media/image6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DJC17 Purification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Week of July 29, 2019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881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Overall purification scheme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1: Buffer preparation</a:t>
            </a:r>
          </a:p>
          <a:p>
            <a:pPr marL="0" indent="0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2: Affinity purification, SEC200 column equilibration</a:t>
            </a:r>
          </a:p>
          <a:p>
            <a:pPr marL="0" indent="0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3: SEC200 purification</a:t>
            </a:r>
          </a:p>
          <a:p>
            <a:pPr marL="0" indent="0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4: Protein concentration determination, flash freeze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459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1: Buffer Preparation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Major changes to buffer composition as follows:</a:t>
            </a:r>
          </a:p>
          <a:p>
            <a:pPr marL="0" indent="0">
              <a:buNone/>
            </a:pP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Decreased maximum salt in all buffers to 300mM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Washes contained no imidazole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Included glycerol and BME for protein stability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Added size exclusion chromatography step—150mM salt, no glycerol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8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2: Affinity Purification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327073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4L of pelleted bacterial culture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Benchtop batch purification using Ni-NTA affinity resin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Decreased salt and no imidazole seems to have decreased unintended elution of DJC17 in wash steps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Low salt and imidazole in wash steps likely increased the number of contaminants in the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elutions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3" t="19276" r="18308"/>
          <a:stretch/>
        </p:blipFill>
        <p:spPr>
          <a:xfrm>
            <a:off x="6303816" y="1437830"/>
            <a:ext cx="5153891" cy="512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3: Size Exclusion Chromatography 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7110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Used SEC200 column (120mL column volume)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DJC17 eluted over a very large volume range, likely due to the highly predicted disorder in the RNA-binding domain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No major elution in void volume (~45-50mL)—this indicates little to no measurable protein aggregation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546" y="1640982"/>
            <a:ext cx="6268580" cy="466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4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3: Size Exclusion Chromatography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3" t="14082" r="9620" b="6636"/>
          <a:stretch/>
        </p:blipFill>
        <p:spPr>
          <a:xfrm>
            <a:off x="6719454" y="1385456"/>
            <a:ext cx="4324621" cy="5278582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825625"/>
            <a:ext cx="48837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Right: raw AKTA trace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Please see attached csv file for the elution volumes that are associated with each 2mL collected fraction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421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Day 3: Size Exclusion Chromatography 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065327" cy="4351338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Majority of highest purity DJC17 eluted in the first fractions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Protein was split into 2 pools (early elution and late elution)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4" t="28632" r="21435"/>
          <a:stretch/>
        </p:blipFill>
        <p:spPr>
          <a:xfrm>
            <a:off x="716974" y="3089563"/>
            <a:ext cx="3595254" cy="33407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6" t="38063" r="26803" b="1"/>
          <a:stretch/>
        </p:blipFill>
        <p:spPr>
          <a:xfrm>
            <a:off x="4875068" y="3089563"/>
            <a:ext cx="3338945" cy="33407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9" t="27966" r="37459"/>
          <a:stretch/>
        </p:blipFill>
        <p:spPr>
          <a:xfrm>
            <a:off x="8776854" y="3089563"/>
            <a:ext cx="2576946" cy="334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1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237</Words>
  <Application>Microsoft Macintosh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Helvetica Light</vt:lpstr>
      <vt:lpstr>Arial</vt:lpstr>
      <vt:lpstr>Office Theme</vt:lpstr>
      <vt:lpstr>DJC17 Purification</vt:lpstr>
      <vt:lpstr>Overall purification scheme</vt:lpstr>
      <vt:lpstr>Day 1: Buffer Preparation</vt:lpstr>
      <vt:lpstr>Day 2: Affinity Purification</vt:lpstr>
      <vt:lpstr>Day 3: Size Exclusion Chromatography </vt:lpstr>
      <vt:lpstr>Day 3: Size Exclusion Chromatography</vt:lpstr>
      <vt:lpstr>Day 3: Size Exclusion Chromatography 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DJC17 Purification</dc:title>
  <dc:creator>Microsoft Office User</dc:creator>
  <cp:lastModifiedBy>Microsoft Office User</cp:lastModifiedBy>
  <cp:revision>9</cp:revision>
  <dcterms:created xsi:type="dcterms:W3CDTF">2019-08-06T19:12:53Z</dcterms:created>
  <dcterms:modified xsi:type="dcterms:W3CDTF">2019-08-06T19:39:00Z</dcterms:modified>
</cp:coreProperties>
</file>

<file path=docProps/thumbnail.jpeg>
</file>